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68" r:id="rId4"/>
    <p:sldId id="269" r:id="rId5"/>
    <p:sldId id="271" r:id="rId6"/>
    <p:sldId id="266" r:id="rId7"/>
    <p:sldId id="267" r:id="rId8"/>
    <p:sldId id="264" r:id="rId9"/>
    <p:sldId id="265" r:id="rId10"/>
    <p:sldId id="263" r:id="rId11"/>
    <p:sldId id="260" r:id="rId12"/>
    <p:sldId id="259" r:id="rId13"/>
    <p:sldId id="262" r:id="rId14"/>
    <p:sldId id="261" r:id="rId15"/>
    <p:sldId id="257" r:id="rId16"/>
    <p:sldId id="258" r:id="rId1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2" autoAdjust="0"/>
    <p:restoredTop sz="94667" autoAdjust="0"/>
  </p:normalViewPr>
  <p:slideViewPr>
    <p:cSldViewPr>
      <p:cViewPr varScale="1">
        <p:scale>
          <a:sx n="56" d="100"/>
          <a:sy n="56" d="100"/>
        </p:scale>
        <p:origin x="-1458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0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9AAE3-E1A5-408F-9F56-83061324D511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1FA34-A7A0-4A56-9D2C-5D36DCDFF4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FA34-A7A0-4A56-9D2C-5D36DCDFF449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7AD2-17C5-4046-970D-3911425B7AEF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CCAF-C2DC-408E-B99E-83A34656CE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7AD2-17C5-4046-970D-3911425B7AEF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CCAF-C2DC-408E-B99E-83A34656CE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7AD2-17C5-4046-970D-3911425B7AEF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CCAF-C2DC-408E-B99E-83A34656CE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7AD2-17C5-4046-970D-3911425B7AEF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CCAF-C2DC-408E-B99E-83A34656CE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7AD2-17C5-4046-970D-3911425B7AEF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CCAF-C2DC-408E-B99E-83A34656CE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7AD2-17C5-4046-970D-3911425B7AEF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CCAF-C2DC-408E-B99E-83A34656CE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7AD2-17C5-4046-970D-3911425B7AEF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CCAF-C2DC-408E-B99E-83A34656CE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7AD2-17C5-4046-970D-3911425B7AEF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CCAF-C2DC-408E-B99E-83A34656CE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7AD2-17C5-4046-970D-3911425B7AEF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CCAF-C2DC-408E-B99E-83A34656CE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7AD2-17C5-4046-970D-3911425B7AEF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CCAF-C2DC-408E-B99E-83A34656CE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7AD2-17C5-4046-970D-3911425B7AEF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CCAF-C2DC-408E-B99E-83A34656CE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7AD2-17C5-4046-970D-3911425B7AEF}" type="datetimeFigureOut">
              <a:rPr lang="en-US" smtClean="0"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CCAF-C2DC-408E-B99E-83A34656CEA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4588820&amp;id=754622315&amp;op=2&amp;view=global&amp;subj=259589586495&amp;oid=25958958649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rardian15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6858000" cy="90896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erardian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8944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gerardian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43710" cy="914077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erardian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72272" cy="90424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erardian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72272" cy="90424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gerardian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43710" cy="914077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rardi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0424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rardia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0" y="-571536"/>
            <a:ext cx="6643710" cy="9140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erardian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6572272" cy="904248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erardian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72272" cy="90424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erardian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00834" cy="8944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s-g.ak.fbcdn.net/hphotos-ak-snc3/hs217.snc3/22446_292228637315_754622315_4588796_256375_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15082" cy="908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gerardian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72272" cy="90424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erardian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72272" cy="90424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erardian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72272" cy="90424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erardian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72272" cy="90424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</Words>
  <Application>Microsoft Office PowerPoint</Application>
  <PresentationFormat>On-screen Show (4:3)</PresentationFormat>
  <Paragraphs>16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and Andrew</dc:creator>
  <cp:lastModifiedBy>Gary and Andrew</cp:lastModifiedBy>
  <cp:revision>2</cp:revision>
  <dcterms:created xsi:type="dcterms:W3CDTF">2010-01-20T20:24:52Z</dcterms:created>
  <dcterms:modified xsi:type="dcterms:W3CDTF">2010-01-20T20:44:25Z</dcterms:modified>
</cp:coreProperties>
</file>